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3" r:id="rId4"/>
    <p:sldId id="266" r:id="rId5"/>
    <p:sldId id="265" r:id="rId6"/>
    <p:sldId id="264" r:id="rId7"/>
    <p:sldId id="270" r:id="rId8"/>
    <p:sldId id="267" r:id="rId9"/>
    <p:sldId id="274" r:id="rId10"/>
    <p:sldId id="268" r:id="rId11"/>
    <p:sldId id="269" r:id="rId12"/>
    <p:sldId id="272" r:id="rId13"/>
    <p:sldId id="275" r:id="rId14"/>
    <p:sldId id="271" r:id="rId15"/>
    <p:sldId id="276" r:id="rId16"/>
    <p:sldId id="27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257F"/>
    <a:srgbClr val="403E95"/>
    <a:srgbClr val="F15D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8C2073-1E6A-9BD9-1836-9B92ED312ED5}" v="5" dt="2023-08-29T23:44:27.133"/>
    <p1510:client id="{36EF4C13-212D-510A-6BB8-7F670915D0EB}" v="8" dt="2023-10-19T16:24:59.830"/>
    <p1510:client id="{71FD39B6-4212-819C-69E4-CBF135BB7416}" v="373" dt="2023-08-08T22:36:31.084"/>
    <p1510:client id="{7EF213D5-B806-2A3A-F83E-9172214A8995}" v="211" dt="2023-10-18T21:22:35.033"/>
    <p1510:client id="{C5573368-ED0B-D5DB-C54E-68BA53471917}" v="39" dt="2023-10-19T18:20:56.108"/>
    <p1510:client id="{E9EC71BF-39BF-C0C8-963D-EB5DD81C8C94}" v="8" dt="2023-10-19T20:55:37.043"/>
    <p1510:client id="{F9AB63EF-4F5B-3E7F-1429-A2ACD53686FD}" v="5" dt="2023-08-08T15:52:38.171"/>
    <p1510:client id="{FFE04197-882A-8539-3C64-6AC50A6C87F9}" v="1" dt="2023-08-29T23:55:17.3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person holding a book and smiling&#10;&#10;Description automatically generated">
            <a:extLst>
              <a:ext uri="{FF2B5EF4-FFF2-40B4-BE49-F238E27FC236}">
                <a16:creationId xmlns:a16="http://schemas.microsoft.com/office/drawing/2014/main" id="{B56EDB44-A5FA-06F4-8EC3-BF7768708B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611" y="-931"/>
            <a:ext cx="12327717" cy="693434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58A4AB3-B10C-E16D-B9B6-0D010D3E3102}"/>
              </a:ext>
            </a:extLst>
          </p:cNvPr>
          <p:cNvSpPr txBox="1"/>
          <p:nvPr/>
        </p:nvSpPr>
        <p:spPr>
          <a:xfrm>
            <a:off x="415191" y="3341076"/>
            <a:ext cx="9363806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5400" b="1" dirty="0">
                <a:solidFill>
                  <a:srgbClr val="53257F"/>
                </a:solidFill>
                <a:latin typeface="Arial Nova"/>
                <a:cs typeface="Calibri"/>
              </a:rPr>
              <a:t>Presentation Title Here</a:t>
            </a:r>
            <a:endParaRPr lang="en-US" sz="5400" b="1">
              <a:solidFill>
                <a:srgbClr val="53257F"/>
              </a:solidFill>
              <a:latin typeface="Arial Nova"/>
            </a:endParaRP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94E1F18-3854-E80D-728F-7B39A7FABE46}"/>
              </a:ext>
            </a:extLst>
          </p:cNvPr>
          <p:cNvSpPr/>
          <p:nvPr/>
        </p:nvSpPr>
        <p:spPr>
          <a:xfrm>
            <a:off x="-14654" y="0"/>
            <a:ext cx="12192000" cy="68775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person wearing a robe&#10;&#10;Description automatically generated">
            <a:extLst>
              <a:ext uri="{FF2B5EF4-FFF2-40B4-BE49-F238E27FC236}">
                <a16:creationId xmlns:a16="http://schemas.microsoft.com/office/drawing/2014/main" id="{52CB0185-C433-C262-7F35-5D7F815B36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12968" y="1505"/>
            <a:ext cx="3361840" cy="6879738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6637B1A-F0D4-89D9-4383-67577FC4C284}"/>
              </a:ext>
            </a:extLst>
          </p:cNvPr>
          <p:cNvSpPr/>
          <p:nvPr/>
        </p:nvSpPr>
        <p:spPr>
          <a:xfrm>
            <a:off x="-16181" y="1919"/>
            <a:ext cx="705747" cy="6860087"/>
          </a:xfrm>
          <a:prstGeom prst="rect">
            <a:avLst/>
          </a:prstGeom>
          <a:solidFill>
            <a:srgbClr val="53257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  <a:cs typeface="Calibri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7F97172-032A-2909-809F-6EBF09C9B880}"/>
              </a:ext>
            </a:extLst>
          </p:cNvPr>
          <p:cNvSpPr>
            <a:spLocks noGrp="1"/>
          </p:cNvSpPr>
          <p:nvPr/>
        </p:nvSpPr>
        <p:spPr>
          <a:xfrm>
            <a:off x="1033024" y="1950798"/>
            <a:ext cx="5743888" cy="46931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cs typeface="Calibri"/>
              </a:rPr>
              <a:t>Enter text here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rial Nova Light"/>
              <a:cs typeface="Calibri" panose="020F0502020204030204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cs typeface="Calibri"/>
              </a:rPr>
              <a:t>Example bullet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cs typeface="Calibri"/>
              </a:rPr>
              <a:t>Example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ea typeface="+mn-lt"/>
                <a:cs typeface="+mn-lt"/>
              </a:rPr>
              <a:t> bullet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rial Nova Light"/>
              <a:cs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ea typeface="+mn-lt"/>
                <a:cs typeface="+mn-lt"/>
              </a:rPr>
              <a:t>Example bullet</a:t>
            </a:r>
            <a:endParaRPr lang="en-US" sz="2400">
              <a:solidFill>
                <a:schemeClr val="tx1">
                  <a:lumMod val="85000"/>
                  <a:lumOff val="15000"/>
                </a:schemeClr>
              </a:solidFill>
              <a:latin typeface="Arial Nova Light"/>
              <a:cs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>
              <a:solidFill>
                <a:srgbClr val="016078"/>
              </a:solidFill>
              <a:latin typeface="Arial Nova Light"/>
              <a:ea typeface="+mn-lt"/>
              <a:cs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16078"/>
              </a:solidFill>
              <a:latin typeface="Arial Nova Light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0495C"/>
              </a:solidFill>
              <a:latin typeface="Arial Nova Light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0495C"/>
              </a:solidFill>
              <a:latin typeface="Arial Nova Light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0495C"/>
              </a:solidFill>
              <a:latin typeface="Arial Nova Light"/>
              <a:cs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28B1FD-BAE2-07F2-8885-7DAAF4EF5B83}"/>
              </a:ext>
            </a:extLst>
          </p:cNvPr>
          <p:cNvSpPr/>
          <p:nvPr/>
        </p:nvSpPr>
        <p:spPr>
          <a:xfrm>
            <a:off x="-23028" y="791307"/>
            <a:ext cx="6250912" cy="9169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27DC52-3BBB-FC0F-BDEC-CE2EC12E5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791" y="609987"/>
            <a:ext cx="7406149" cy="1337853"/>
          </a:xfrm>
        </p:spPr>
        <p:txBody>
          <a:bodyPr/>
          <a:lstStyle/>
          <a:p>
            <a:r>
              <a:rPr lang="en-US" b="1" dirty="0">
                <a:solidFill>
                  <a:srgbClr val="53257F"/>
                </a:solidFill>
                <a:latin typeface="Arial Nova"/>
                <a:cs typeface="Calibri Light"/>
              </a:rPr>
              <a:t>Title of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717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94E1F18-3854-E80D-728F-7B39A7FABE46}"/>
              </a:ext>
            </a:extLst>
          </p:cNvPr>
          <p:cNvSpPr/>
          <p:nvPr/>
        </p:nvSpPr>
        <p:spPr>
          <a:xfrm>
            <a:off x="-14654" y="0"/>
            <a:ext cx="12192000" cy="68775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person wearing a black apron&#10;&#10;Description automatically generated">
            <a:extLst>
              <a:ext uri="{FF2B5EF4-FFF2-40B4-BE49-F238E27FC236}">
                <a16:creationId xmlns:a16="http://schemas.microsoft.com/office/drawing/2014/main" id="{52CB0185-C433-C262-7F35-5D7F815B36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31285" y="1506"/>
            <a:ext cx="3325206" cy="6879736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6637B1A-F0D4-89D9-4383-67577FC4C284}"/>
              </a:ext>
            </a:extLst>
          </p:cNvPr>
          <p:cNvSpPr/>
          <p:nvPr/>
        </p:nvSpPr>
        <p:spPr>
          <a:xfrm>
            <a:off x="-16181" y="1919"/>
            <a:ext cx="705747" cy="6860087"/>
          </a:xfrm>
          <a:prstGeom prst="rect">
            <a:avLst/>
          </a:prstGeom>
          <a:solidFill>
            <a:srgbClr val="53257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  <a:cs typeface="Calibri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7F97172-032A-2909-809F-6EBF09C9B880}"/>
              </a:ext>
            </a:extLst>
          </p:cNvPr>
          <p:cNvSpPr>
            <a:spLocks noGrp="1"/>
          </p:cNvSpPr>
          <p:nvPr/>
        </p:nvSpPr>
        <p:spPr>
          <a:xfrm>
            <a:off x="1033024" y="1950798"/>
            <a:ext cx="5743888" cy="46931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cs typeface="Calibri"/>
              </a:rPr>
              <a:t>Enter text here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rial Nova Light"/>
              <a:cs typeface="Calibri" panose="020F0502020204030204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cs typeface="Calibri"/>
              </a:rPr>
              <a:t>Example bullet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cs typeface="Calibri"/>
              </a:rPr>
              <a:t>Example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ea typeface="+mn-lt"/>
                <a:cs typeface="+mn-lt"/>
              </a:rPr>
              <a:t> bullet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rial Nova Light"/>
              <a:cs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ea typeface="+mn-lt"/>
                <a:cs typeface="+mn-lt"/>
              </a:rPr>
              <a:t>Example bullet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Arial Nova Light"/>
              <a:cs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>
              <a:solidFill>
                <a:srgbClr val="016078"/>
              </a:solidFill>
              <a:latin typeface="Arial Nova Light"/>
              <a:ea typeface="+mn-lt"/>
              <a:cs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16078"/>
              </a:solidFill>
              <a:latin typeface="Arial Nova Light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0495C"/>
              </a:solidFill>
              <a:latin typeface="Arial Nova Light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0495C"/>
              </a:solidFill>
              <a:latin typeface="Arial Nova Light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0495C"/>
              </a:solidFill>
              <a:latin typeface="Arial Nova Light"/>
              <a:cs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28B1FD-BAE2-07F2-8885-7DAAF4EF5B83}"/>
              </a:ext>
            </a:extLst>
          </p:cNvPr>
          <p:cNvSpPr/>
          <p:nvPr/>
        </p:nvSpPr>
        <p:spPr>
          <a:xfrm>
            <a:off x="-23028" y="791307"/>
            <a:ext cx="6250912" cy="9169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27DC52-3BBB-FC0F-BDEC-CE2EC12E5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791" y="609987"/>
            <a:ext cx="7406149" cy="1337853"/>
          </a:xfrm>
        </p:spPr>
        <p:txBody>
          <a:bodyPr/>
          <a:lstStyle/>
          <a:p>
            <a:r>
              <a:rPr lang="en-US" b="1" dirty="0">
                <a:solidFill>
                  <a:srgbClr val="53257F"/>
                </a:solidFill>
                <a:latin typeface="Arial Nova"/>
                <a:cs typeface="Calibri Light"/>
              </a:rPr>
              <a:t>Title of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995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94E1F18-3854-E80D-728F-7B39A7FABE46}"/>
              </a:ext>
            </a:extLst>
          </p:cNvPr>
          <p:cNvSpPr/>
          <p:nvPr/>
        </p:nvSpPr>
        <p:spPr>
          <a:xfrm>
            <a:off x="-14654" y="0"/>
            <a:ext cx="12192000" cy="68775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person wearing a black shirt&#10;&#10;Description automatically generated">
            <a:extLst>
              <a:ext uri="{FF2B5EF4-FFF2-40B4-BE49-F238E27FC236}">
                <a16:creationId xmlns:a16="http://schemas.microsoft.com/office/drawing/2014/main" id="{52CB0185-C433-C262-7F35-5D7F815B36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31285" y="1507"/>
            <a:ext cx="3325205" cy="6879734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6637B1A-F0D4-89D9-4383-67577FC4C284}"/>
              </a:ext>
            </a:extLst>
          </p:cNvPr>
          <p:cNvSpPr/>
          <p:nvPr/>
        </p:nvSpPr>
        <p:spPr>
          <a:xfrm>
            <a:off x="-16181" y="1919"/>
            <a:ext cx="705747" cy="6860087"/>
          </a:xfrm>
          <a:prstGeom prst="rect">
            <a:avLst/>
          </a:prstGeom>
          <a:solidFill>
            <a:srgbClr val="53257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  <a:cs typeface="Calibri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7F97172-032A-2909-809F-6EBF09C9B880}"/>
              </a:ext>
            </a:extLst>
          </p:cNvPr>
          <p:cNvSpPr>
            <a:spLocks noGrp="1"/>
          </p:cNvSpPr>
          <p:nvPr/>
        </p:nvSpPr>
        <p:spPr>
          <a:xfrm>
            <a:off x="1033024" y="1950798"/>
            <a:ext cx="5743888" cy="46931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cs typeface="Calibri"/>
              </a:rPr>
              <a:t>Enter text here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rial Nova Light"/>
              <a:cs typeface="Calibri" panose="020F0502020204030204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cs typeface="Calibri"/>
              </a:rPr>
              <a:t>Example bullet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cs typeface="Calibri"/>
              </a:rPr>
              <a:t>Example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ea typeface="+mn-lt"/>
                <a:cs typeface="+mn-lt"/>
              </a:rPr>
              <a:t> bullet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rial Nova Light"/>
              <a:cs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ea typeface="+mn-lt"/>
                <a:cs typeface="+mn-lt"/>
              </a:rPr>
              <a:t>Example bullet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Arial Nova Light"/>
              <a:cs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>
              <a:solidFill>
                <a:srgbClr val="016078"/>
              </a:solidFill>
              <a:latin typeface="Arial Nova Light"/>
              <a:ea typeface="+mn-lt"/>
              <a:cs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16078"/>
              </a:solidFill>
              <a:latin typeface="Arial Nova Light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0495C"/>
              </a:solidFill>
              <a:latin typeface="Arial Nova Light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0495C"/>
              </a:solidFill>
              <a:latin typeface="Arial Nova Light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0495C"/>
              </a:solidFill>
              <a:latin typeface="Arial Nova Light"/>
              <a:cs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28B1FD-BAE2-07F2-8885-7DAAF4EF5B83}"/>
              </a:ext>
            </a:extLst>
          </p:cNvPr>
          <p:cNvSpPr/>
          <p:nvPr/>
        </p:nvSpPr>
        <p:spPr>
          <a:xfrm>
            <a:off x="-23028" y="791307"/>
            <a:ext cx="6250912" cy="9169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27DC52-3BBB-FC0F-BDEC-CE2EC12E5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791" y="609987"/>
            <a:ext cx="7406149" cy="1337853"/>
          </a:xfrm>
        </p:spPr>
        <p:txBody>
          <a:bodyPr/>
          <a:lstStyle/>
          <a:p>
            <a:r>
              <a:rPr lang="en-US" b="1" dirty="0">
                <a:solidFill>
                  <a:srgbClr val="53257F"/>
                </a:solidFill>
                <a:latin typeface="Arial Nova"/>
                <a:cs typeface="Calibri Light"/>
              </a:rPr>
              <a:t>Title of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096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5C54D7B-20C0-B649-25DC-A56AEECD0A66}"/>
              </a:ext>
            </a:extLst>
          </p:cNvPr>
          <p:cNvSpPr/>
          <p:nvPr/>
        </p:nvSpPr>
        <p:spPr>
          <a:xfrm>
            <a:off x="-62803" y="-50242"/>
            <a:ext cx="12275736" cy="6924989"/>
          </a:xfrm>
          <a:prstGeom prst="rect">
            <a:avLst/>
          </a:prstGeom>
          <a:solidFill>
            <a:srgbClr val="53257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339A4B-751C-261B-94EB-BA008F3AEC1D}"/>
              </a:ext>
            </a:extLst>
          </p:cNvPr>
          <p:cNvSpPr/>
          <p:nvPr/>
        </p:nvSpPr>
        <p:spPr>
          <a:xfrm>
            <a:off x="-127828" y="-70945"/>
            <a:ext cx="663608" cy="69558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3CFD1E-017C-73FF-ACC5-3A1D1A07FEE8}"/>
              </a:ext>
            </a:extLst>
          </p:cNvPr>
          <p:cNvSpPr txBox="1"/>
          <p:nvPr/>
        </p:nvSpPr>
        <p:spPr>
          <a:xfrm>
            <a:off x="930557" y="1888601"/>
            <a:ext cx="9674019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latin typeface="Arial Nova"/>
              </a:rPr>
              <a:t>Office of </a:t>
            </a:r>
            <a:endParaRPr lang="en-US" sz="6000" b="1">
              <a:solidFill>
                <a:schemeClr val="bg1"/>
              </a:solidFill>
              <a:latin typeface="Arial Nova"/>
              <a:cs typeface="Calibri"/>
            </a:endParaRPr>
          </a:p>
          <a:p>
            <a:r>
              <a:rPr lang="en-US" sz="6000" b="1" dirty="0">
                <a:solidFill>
                  <a:schemeClr val="bg1"/>
                </a:solidFill>
                <a:latin typeface="Arial Nova"/>
              </a:rPr>
              <a:t>(Enter Department)</a:t>
            </a:r>
            <a:endParaRPr lang="en-US" sz="6000" b="1">
              <a:solidFill>
                <a:schemeClr val="bg1"/>
              </a:solidFill>
              <a:latin typeface="Arial Nova"/>
              <a:cs typeface="Calibri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092B5A-3D4F-7232-CDBC-FECCB0454C27}"/>
              </a:ext>
            </a:extLst>
          </p:cNvPr>
          <p:cNvSpPr/>
          <p:nvPr/>
        </p:nvSpPr>
        <p:spPr>
          <a:xfrm>
            <a:off x="1065750" y="3907745"/>
            <a:ext cx="9402216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4829FCF-67ED-EBC6-EF07-88241D1EF274}"/>
              </a:ext>
            </a:extLst>
          </p:cNvPr>
          <p:cNvSpPr txBox="1"/>
          <p:nvPr/>
        </p:nvSpPr>
        <p:spPr>
          <a:xfrm>
            <a:off x="1067979" y="4105075"/>
            <a:ext cx="941859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 Nova"/>
                <a:cs typeface="Calibri"/>
              </a:rPr>
              <a:t>Presenter Name, Presenter Title</a:t>
            </a:r>
            <a:endParaRPr lang="en-US" b="1">
              <a:solidFill>
                <a:schemeClr val="bg1"/>
              </a:solidFill>
              <a:latin typeface="Arial Nova"/>
              <a:cs typeface="Calibri"/>
            </a:endParaRPr>
          </a:p>
        </p:txBody>
      </p:sp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E508A205-51CE-6A9F-C460-6067A78740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6996" y="5156720"/>
            <a:ext cx="2842009" cy="1493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352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94E1F18-3854-E80D-728F-7B39A7FABE46}"/>
              </a:ext>
            </a:extLst>
          </p:cNvPr>
          <p:cNvSpPr/>
          <p:nvPr/>
        </p:nvSpPr>
        <p:spPr>
          <a:xfrm>
            <a:off x="-14654" y="0"/>
            <a:ext cx="12192000" cy="68775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person wearing a graduation gown&#10;&#10;Description automatically generated">
            <a:extLst>
              <a:ext uri="{FF2B5EF4-FFF2-40B4-BE49-F238E27FC236}">
                <a16:creationId xmlns:a16="http://schemas.microsoft.com/office/drawing/2014/main" id="{52CB0185-C433-C262-7F35-5D7F815B36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31285" y="1506"/>
            <a:ext cx="3325205" cy="6879736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6637B1A-F0D4-89D9-4383-67577FC4C284}"/>
              </a:ext>
            </a:extLst>
          </p:cNvPr>
          <p:cNvSpPr/>
          <p:nvPr/>
        </p:nvSpPr>
        <p:spPr>
          <a:xfrm>
            <a:off x="-16181" y="1919"/>
            <a:ext cx="705747" cy="6860087"/>
          </a:xfrm>
          <a:prstGeom prst="rect">
            <a:avLst/>
          </a:prstGeom>
          <a:solidFill>
            <a:srgbClr val="53257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  <a:cs typeface="Calibri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7F97172-032A-2909-809F-6EBF09C9B880}"/>
              </a:ext>
            </a:extLst>
          </p:cNvPr>
          <p:cNvSpPr>
            <a:spLocks noGrp="1"/>
          </p:cNvSpPr>
          <p:nvPr/>
        </p:nvSpPr>
        <p:spPr>
          <a:xfrm>
            <a:off x="1033024" y="1950798"/>
            <a:ext cx="5743888" cy="46931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cs typeface="Calibri"/>
              </a:rPr>
              <a:t>Enter text here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rial Nova Light"/>
              <a:cs typeface="Calibri" panose="020F0502020204030204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cs typeface="Calibri"/>
              </a:rPr>
              <a:t>Example bullet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cs typeface="Calibri"/>
              </a:rPr>
              <a:t>Example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ea typeface="+mn-lt"/>
                <a:cs typeface="+mn-lt"/>
              </a:rPr>
              <a:t> bullet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rial Nova Light"/>
              <a:cs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ea typeface="+mn-lt"/>
                <a:cs typeface="+mn-lt"/>
              </a:rPr>
              <a:t>Example bullet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Arial Nova Light"/>
              <a:cs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>
              <a:solidFill>
                <a:srgbClr val="016078"/>
              </a:solidFill>
              <a:latin typeface="Arial Nova Light"/>
              <a:ea typeface="+mn-lt"/>
              <a:cs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16078"/>
              </a:solidFill>
              <a:latin typeface="Arial Nova Light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0495C"/>
              </a:solidFill>
              <a:latin typeface="Arial Nova Light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0495C"/>
              </a:solidFill>
              <a:latin typeface="Arial Nova Light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0495C"/>
              </a:solidFill>
              <a:latin typeface="Arial Nova Light"/>
              <a:cs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28B1FD-BAE2-07F2-8885-7DAAF4EF5B83}"/>
              </a:ext>
            </a:extLst>
          </p:cNvPr>
          <p:cNvSpPr/>
          <p:nvPr/>
        </p:nvSpPr>
        <p:spPr>
          <a:xfrm>
            <a:off x="-23028" y="791307"/>
            <a:ext cx="6250912" cy="9169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27DC52-3BBB-FC0F-BDEC-CE2EC12E5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791" y="609987"/>
            <a:ext cx="7406149" cy="1337853"/>
          </a:xfrm>
        </p:spPr>
        <p:txBody>
          <a:bodyPr/>
          <a:lstStyle/>
          <a:p>
            <a:r>
              <a:rPr lang="en-US" b="1" dirty="0">
                <a:solidFill>
                  <a:srgbClr val="53257F"/>
                </a:solidFill>
                <a:latin typeface="Arial Nova"/>
                <a:cs typeface="Calibri Light"/>
              </a:rPr>
              <a:t>Title of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9688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94E1F18-3854-E80D-728F-7B39A7FABE46}"/>
              </a:ext>
            </a:extLst>
          </p:cNvPr>
          <p:cNvSpPr/>
          <p:nvPr/>
        </p:nvSpPr>
        <p:spPr>
          <a:xfrm>
            <a:off x="-14654" y="0"/>
            <a:ext cx="12192000" cy="68775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person standing in a room&#10;&#10;Description automatically generated">
            <a:extLst>
              <a:ext uri="{FF2B5EF4-FFF2-40B4-BE49-F238E27FC236}">
                <a16:creationId xmlns:a16="http://schemas.microsoft.com/office/drawing/2014/main" id="{52CB0185-C433-C262-7F35-5D7F815B36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31285" y="1508"/>
            <a:ext cx="3325204" cy="6879732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6637B1A-F0D4-89D9-4383-67577FC4C284}"/>
              </a:ext>
            </a:extLst>
          </p:cNvPr>
          <p:cNvSpPr/>
          <p:nvPr/>
        </p:nvSpPr>
        <p:spPr>
          <a:xfrm>
            <a:off x="-16181" y="1919"/>
            <a:ext cx="705747" cy="6860087"/>
          </a:xfrm>
          <a:prstGeom prst="rect">
            <a:avLst/>
          </a:prstGeom>
          <a:solidFill>
            <a:srgbClr val="53257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  <a:cs typeface="Calibri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7F97172-032A-2909-809F-6EBF09C9B880}"/>
              </a:ext>
            </a:extLst>
          </p:cNvPr>
          <p:cNvSpPr>
            <a:spLocks noGrp="1"/>
          </p:cNvSpPr>
          <p:nvPr/>
        </p:nvSpPr>
        <p:spPr>
          <a:xfrm>
            <a:off x="1033024" y="1950798"/>
            <a:ext cx="5743888" cy="46931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cs typeface="Calibri"/>
              </a:rPr>
              <a:t>Enter text here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rial Nova Light"/>
              <a:cs typeface="Calibri" panose="020F0502020204030204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cs typeface="Calibri"/>
              </a:rPr>
              <a:t>Example bullet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cs typeface="Calibri"/>
              </a:rPr>
              <a:t>Example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ea typeface="+mn-lt"/>
                <a:cs typeface="+mn-lt"/>
              </a:rPr>
              <a:t> bullet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rial Nova Light"/>
              <a:cs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ea typeface="+mn-lt"/>
                <a:cs typeface="+mn-lt"/>
              </a:rPr>
              <a:t>Example bullet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Arial Nova Light"/>
              <a:cs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>
              <a:solidFill>
                <a:srgbClr val="016078"/>
              </a:solidFill>
              <a:latin typeface="Arial Nova Light"/>
              <a:ea typeface="+mn-lt"/>
              <a:cs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16078"/>
              </a:solidFill>
              <a:latin typeface="Arial Nova Light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0495C"/>
              </a:solidFill>
              <a:latin typeface="Arial Nova Light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0495C"/>
              </a:solidFill>
              <a:latin typeface="Arial Nova Light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0495C"/>
              </a:solidFill>
              <a:latin typeface="Arial Nova Light"/>
              <a:cs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28B1FD-BAE2-07F2-8885-7DAAF4EF5B83}"/>
              </a:ext>
            </a:extLst>
          </p:cNvPr>
          <p:cNvSpPr/>
          <p:nvPr/>
        </p:nvSpPr>
        <p:spPr>
          <a:xfrm>
            <a:off x="-23028" y="791307"/>
            <a:ext cx="6250912" cy="9169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27DC52-3BBB-FC0F-BDEC-CE2EC12E5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791" y="609987"/>
            <a:ext cx="7406149" cy="1337853"/>
          </a:xfrm>
        </p:spPr>
        <p:txBody>
          <a:bodyPr/>
          <a:lstStyle/>
          <a:p>
            <a:r>
              <a:rPr lang="en-US" b="1" dirty="0">
                <a:solidFill>
                  <a:srgbClr val="53257F"/>
                </a:solidFill>
                <a:latin typeface="Arial Nova"/>
                <a:cs typeface="Calibri Light"/>
              </a:rPr>
              <a:t>Title of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191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94E1F18-3854-E80D-728F-7B39A7FABE46}"/>
              </a:ext>
            </a:extLst>
          </p:cNvPr>
          <p:cNvSpPr/>
          <p:nvPr/>
        </p:nvSpPr>
        <p:spPr>
          <a:xfrm>
            <a:off x="-14654" y="0"/>
            <a:ext cx="12192000" cy="68775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close-up of a person&amp;#39;s shirt&#10;&#10;Description automatically generated">
            <a:extLst>
              <a:ext uri="{FF2B5EF4-FFF2-40B4-BE49-F238E27FC236}">
                <a16:creationId xmlns:a16="http://schemas.microsoft.com/office/drawing/2014/main" id="{52CB0185-C433-C262-7F35-5D7F815B36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31285" y="1507"/>
            <a:ext cx="3325205" cy="6879734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6637B1A-F0D4-89D9-4383-67577FC4C284}"/>
              </a:ext>
            </a:extLst>
          </p:cNvPr>
          <p:cNvSpPr/>
          <p:nvPr/>
        </p:nvSpPr>
        <p:spPr>
          <a:xfrm>
            <a:off x="-16181" y="1919"/>
            <a:ext cx="705747" cy="6860087"/>
          </a:xfrm>
          <a:prstGeom prst="rect">
            <a:avLst/>
          </a:prstGeom>
          <a:solidFill>
            <a:srgbClr val="53257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  <a:cs typeface="Calibri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7F97172-032A-2909-809F-6EBF09C9B880}"/>
              </a:ext>
            </a:extLst>
          </p:cNvPr>
          <p:cNvSpPr>
            <a:spLocks noGrp="1"/>
          </p:cNvSpPr>
          <p:nvPr/>
        </p:nvSpPr>
        <p:spPr>
          <a:xfrm>
            <a:off x="1033024" y="1950798"/>
            <a:ext cx="5743888" cy="46931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cs typeface="Calibri"/>
              </a:rPr>
              <a:t>Enter text here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rial Nova Light"/>
              <a:cs typeface="Calibri" panose="020F0502020204030204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cs typeface="Calibri"/>
              </a:rPr>
              <a:t>Example bullet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cs typeface="Calibri"/>
              </a:rPr>
              <a:t>Example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ea typeface="+mn-lt"/>
                <a:cs typeface="+mn-lt"/>
              </a:rPr>
              <a:t> bullet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rial Nova Light"/>
              <a:cs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ea typeface="+mn-lt"/>
                <a:cs typeface="+mn-lt"/>
              </a:rPr>
              <a:t>Example bullet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Arial Nova Light"/>
              <a:cs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>
              <a:solidFill>
                <a:srgbClr val="016078"/>
              </a:solidFill>
              <a:latin typeface="Arial Nova Light"/>
              <a:ea typeface="+mn-lt"/>
              <a:cs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16078"/>
              </a:solidFill>
              <a:latin typeface="Arial Nova Light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0495C"/>
              </a:solidFill>
              <a:latin typeface="Arial Nova Light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0495C"/>
              </a:solidFill>
              <a:latin typeface="Arial Nova Light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0495C"/>
              </a:solidFill>
              <a:latin typeface="Arial Nova Light"/>
              <a:cs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28B1FD-BAE2-07F2-8885-7DAAF4EF5B83}"/>
              </a:ext>
            </a:extLst>
          </p:cNvPr>
          <p:cNvSpPr/>
          <p:nvPr/>
        </p:nvSpPr>
        <p:spPr>
          <a:xfrm>
            <a:off x="-23028" y="791307"/>
            <a:ext cx="6250912" cy="9169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27DC52-3BBB-FC0F-BDEC-CE2EC12E5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791" y="609987"/>
            <a:ext cx="7406149" cy="1337853"/>
          </a:xfrm>
        </p:spPr>
        <p:txBody>
          <a:bodyPr/>
          <a:lstStyle/>
          <a:p>
            <a:r>
              <a:rPr lang="en-US" b="1" dirty="0">
                <a:solidFill>
                  <a:srgbClr val="53257F"/>
                </a:solidFill>
                <a:latin typeface="Arial Nova"/>
                <a:cs typeface="Calibri Light"/>
              </a:rPr>
              <a:t>Title of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857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5C54D7B-20C0-B649-25DC-A56AEECD0A66}"/>
              </a:ext>
            </a:extLst>
          </p:cNvPr>
          <p:cNvSpPr/>
          <p:nvPr/>
        </p:nvSpPr>
        <p:spPr>
          <a:xfrm>
            <a:off x="-62803" y="-50242"/>
            <a:ext cx="12275736" cy="6924989"/>
          </a:xfrm>
          <a:prstGeom prst="rect">
            <a:avLst/>
          </a:prstGeom>
          <a:solidFill>
            <a:srgbClr val="53257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339A4B-751C-261B-94EB-BA008F3AEC1D}"/>
              </a:ext>
            </a:extLst>
          </p:cNvPr>
          <p:cNvSpPr/>
          <p:nvPr/>
        </p:nvSpPr>
        <p:spPr>
          <a:xfrm>
            <a:off x="-127828" y="-70945"/>
            <a:ext cx="663608" cy="69558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3CFD1E-017C-73FF-ACC5-3A1D1A07FEE8}"/>
              </a:ext>
            </a:extLst>
          </p:cNvPr>
          <p:cNvSpPr txBox="1"/>
          <p:nvPr/>
        </p:nvSpPr>
        <p:spPr>
          <a:xfrm>
            <a:off x="930557" y="1888601"/>
            <a:ext cx="9674019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latin typeface="Arial Nova"/>
              </a:rPr>
              <a:t>Office of </a:t>
            </a:r>
            <a:endParaRPr lang="en-US" sz="6000" b="1">
              <a:solidFill>
                <a:schemeClr val="bg1"/>
              </a:solidFill>
              <a:latin typeface="Arial Nova"/>
              <a:cs typeface="Calibri"/>
            </a:endParaRPr>
          </a:p>
          <a:p>
            <a:r>
              <a:rPr lang="en-US" sz="6000" b="1" dirty="0">
                <a:solidFill>
                  <a:schemeClr val="bg1"/>
                </a:solidFill>
                <a:latin typeface="Arial Nova"/>
              </a:rPr>
              <a:t>(Enter Department)</a:t>
            </a:r>
            <a:endParaRPr lang="en-US" sz="6000" b="1">
              <a:solidFill>
                <a:schemeClr val="bg1"/>
              </a:solidFill>
              <a:latin typeface="Arial Nova"/>
              <a:cs typeface="Calibri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092B5A-3D4F-7232-CDBC-FECCB0454C27}"/>
              </a:ext>
            </a:extLst>
          </p:cNvPr>
          <p:cNvSpPr/>
          <p:nvPr/>
        </p:nvSpPr>
        <p:spPr>
          <a:xfrm>
            <a:off x="1065750" y="3907745"/>
            <a:ext cx="9402216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4829FCF-67ED-EBC6-EF07-88241D1EF274}"/>
              </a:ext>
            </a:extLst>
          </p:cNvPr>
          <p:cNvSpPr txBox="1"/>
          <p:nvPr/>
        </p:nvSpPr>
        <p:spPr>
          <a:xfrm>
            <a:off x="1067979" y="4105075"/>
            <a:ext cx="941859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 Nova"/>
                <a:cs typeface="Calibri"/>
              </a:rPr>
              <a:t>Presenter Name, Presenter Title</a:t>
            </a:r>
            <a:endParaRPr lang="en-US" b="1">
              <a:solidFill>
                <a:schemeClr val="bg1"/>
              </a:solidFill>
              <a:latin typeface="Arial Nova"/>
              <a:cs typeface="Calibri"/>
            </a:endParaRPr>
          </a:p>
        </p:txBody>
      </p:sp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E508A205-51CE-6A9F-C460-6067A78740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6996" y="5156720"/>
            <a:ext cx="2842009" cy="1493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579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94E1F18-3854-E80D-728F-7B39A7FABE46}"/>
              </a:ext>
            </a:extLst>
          </p:cNvPr>
          <p:cNvSpPr/>
          <p:nvPr/>
        </p:nvSpPr>
        <p:spPr>
          <a:xfrm>
            <a:off x="-14654" y="0"/>
            <a:ext cx="12192000" cy="68775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person wearing a chef&amp;#39;s coat&#10;&#10;Description automatically generated">
            <a:extLst>
              <a:ext uri="{FF2B5EF4-FFF2-40B4-BE49-F238E27FC236}">
                <a16:creationId xmlns:a16="http://schemas.microsoft.com/office/drawing/2014/main" id="{52CB0185-C433-C262-7F35-5D7F815B36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31285" y="1507"/>
            <a:ext cx="3325205" cy="6879734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6637B1A-F0D4-89D9-4383-67577FC4C284}"/>
              </a:ext>
            </a:extLst>
          </p:cNvPr>
          <p:cNvSpPr/>
          <p:nvPr/>
        </p:nvSpPr>
        <p:spPr>
          <a:xfrm>
            <a:off x="-16181" y="1919"/>
            <a:ext cx="705747" cy="6860087"/>
          </a:xfrm>
          <a:prstGeom prst="rect">
            <a:avLst/>
          </a:prstGeom>
          <a:solidFill>
            <a:srgbClr val="53257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  <a:cs typeface="Calibri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7F97172-032A-2909-809F-6EBF09C9B880}"/>
              </a:ext>
            </a:extLst>
          </p:cNvPr>
          <p:cNvSpPr>
            <a:spLocks noGrp="1"/>
          </p:cNvSpPr>
          <p:nvPr/>
        </p:nvSpPr>
        <p:spPr>
          <a:xfrm>
            <a:off x="1033024" y="1950798"/>
            <a:ext cx="5743888" cy="46931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cs typeface="Calibri"/>
              </a:rPr>
              <a:t>Enter text here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rial Nova Light"/>
              <a:cs typeface="Calibri" panose="020F0502020204030204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cs typeface="Calibri"/>
              </a:rPr>
              <a:t>Example bullet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cs typeface="Calibri"/>
              </a:rPr>
              <a:t>Example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ea typeface="+mn-lt"/>
                <a:cs typeface="+mn-lt"/>
              </a:rPr>
              <a:t> bullet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rial Nova Light"/>
              <a:cs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ea typeface="+mn-lt"/>
                <a:cs typeface="+mn-lt"/>
              </a:rPr>
              <a:t>Example bullet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Arial Nova Light"/>
              <a:cs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>
              <a:solidFill>
                <a:srgbClr val="016078"/>
              </a:solidFill>
              <a:latin typeface="Arial Nova Light"/>
              <a:ea typeface="+mn-lt"/>
              <a:cs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16078"/>
              </a:solidFill>
              <a:latin typeface="Arial Nova Light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0495C"/>
              </a:solidFill>
              <a:latin typeface="Arial Nova Light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0495C"/>
              </a:solidFill>
              <a:latin typeface="Arial Nova Light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0495C"/>
              </a:solidFill>
              <a:latin typeface="Arial Nova Light"/>
              <a:cs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28B1FD-BAE2-07F2-8885-7DAAF4EF5B83}"/>
              </a:ext>
            </a:extLst>
          </p:cNvPr>
          <p:cNvSpPr/>
          <p:nvPr/>
        </p:nvSpPr>
        <p:spPr>
          <a:xfrm>
            <a:off x="-23028" y="791307"/>
            <a:ext cx="6250912" cy="9169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27DC52-3BBB-FC0F-BDEC-CE2EC12E5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791" y="609987"/>
            <a:ext cx="7406149" cy="1337853"/>
          </a:xfrm>
        </p:spPr>
        <p:txBody>
          <a:bodyPr/>
          <a:lstStyle/>
          <a:p>
            <a:r>
              <a:rPr lang="en-US" b="1" dirty="0">
                <a:solidFill>
                  <a:srgbClr val="53257F"/>
                </a:solidFill>
                <a:latin typeface="Arial Nova"/>
                <a:cs typeface="Calibri Light"/>
              </a:rPr>
              <a:t>Title of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446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94E1F18-3854-E80D-728F-7B39A7FABE46}"/>
              </a:ext>
            </a:extLst>
          </p:cNvPr>
          <p:cNvSpPr/>
          <p:nvPr/>
        </p:nvSpPr>
        <p:spPr>
          <a:xfrm>
            <a:off x="-14654" y="0"/>
            <a:ext cx="12192000" cy="68775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person holding a bucket&#10;&#10;Description automatically generated">
            <a:extLst>
              <a:ext uri="{FF2B5EF4-FFF2-40B4-BE49-F238E27FC236}">
                <a16:creationId xmlns:a16="http://schemas.microsoft.com/office/drawing/2014/main" id="{52CB0185-C433-C262-7F35-5D7F815B36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31285" y="1507"/>
            <a:ext cx="3325204" cy="6879734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6637B1A-F0D4-89D9-4383-67577FC4C284}"/>
              </a:ext>
            </a:extLst>
          </p:cNvPr>
          <p:cNvSpPr/>
          <p:nvPr/>
        </p:nvSpPr>
        <p:spPr>
          <a:xfrm>
            <a:off x="-16181" y="1919"/>
            <a:ext cx="705747" cy="6860087"/>
          </a:xfrm>
          <a:prstGeom prst="rect">
            <a:avLst/>
          </a:prstGeom>
          <a:solidFill>
            <a:srgbClr val="53257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  <a:cs typeface="Calibri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7F97172-032A-2909-809F-6EBF09C9B880}"/>
              </a:ext>
            </a:extLst>
          </p:cNvPr>
          <p:cNvSpPr>
            <a:spLocks noGrp="1"/>
          </p:cNvSpPr>
          <p:nvPr/>
        </p:nvSpPr>
        <p:spPr>
          <a:xfrm>
            <a:off x="1033024" y="1950798"/>
            <a:ext cx="5743888" cy="46931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cs typeface="Calibri"/>
              </a:rPr>
              <a:t>Enter text here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rial Nova Light"/>
              <a:cs typeface="Calibri" panose="020F0502020204030204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cs typeface="Calibri"/>
              </a:rPr>
              <a:t>Example bullet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cs typeface="Calibri"/>
              </a:rPr>
              <a:t>Example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ea typeface="+mn-lt"/>
                <a:cs typeface="+mn-lt"/>
              </a:rPr>
              <a:t> bullet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rial Nova Light"/>
              <a:cs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ea typeface="+mn-lt"/>
                <a:cs typeface="+mn-lt"/>
              </a:rPr>
              <a:t>Example bullet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Arial Nova Light"/>
              <a:cs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>
              <a:solidFill>
                <a:srgbClr val="016078"/>
              </a:solidFill>
              <a:latin typeface="Arial Nova Light"/>
              <a:ea typeface="+mn-lt"/>
              <a:cs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16078"/>
              </a:solidFill>
              <a:latin typeface="Arial Nova Light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0495C"/>
              </a:solidFill>
              <a:latin typeface="Arial Nova Light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0495C"/>
              </a:solidFill>
              <a:latin typeface="Arial Nova Light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0495C"/>
              </a:solidFill>
              <a:latin typeface="Arial Nova Light"/>
              <a:cs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28B1FD-BAE2-07F2-8885-7DAAF4EF5B83}"/>
              </a:ext>
            </a:extLst>
          </p:cNvPr>
          <p:cNvSpPr/>
          <p:nvPr/>
        </p:nvSpPr>
        <p:spPr>
          <a:xfrm>
            <a:off x="-23028" y="791307"/>
            <a:ext cx="6250912" cy="9169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27DC52-3BBB-FC0F-BDEC-CE2EC12E5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791" y="609987"/>
            <a:ext cx="7406149" cy="1337853"/>
          </a:xfrm>
        </p:spPr>
        <p:txBody>
          <a:bodyPr/>
          <a:lstStyle/>
          <a:p>
            <a:r>
              <a:rPr lang="en-US" b="1" dirty="0">
                <a:solidFill>
                  <a:srgbClr val="53257F"/>
                </a:solidFill>
                <a:latin typeface="Arial Nova"/>
                <a:cs typeface="Calibri Light"/>
              </a:rPr>
              <a:t>Title of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205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94E1F18-3854-E80D-728F-7B39A7FABE46}"/>
              </a:ext>
            </a:extLst>
          </p:cNvPr>
          <p:cNvSpPr/>
          <p:nvPr/>
        </p:nvSpPr>
        <p:spPr>
          <a:xfrm>
            <a:off x="-14654" y="0"/>
            <a:ext cx="12192000" cy="68775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person holding books in their hands&#10;&#10;Description automatically generated">
            <a:extLst>
              <a:ext uri="{FF2B5EF4-FFF2-40B4-BE49-F238E27FC236}">
                <a16:creationId xmlns:a16="http://schemas.microsoft.com/office/drawing/2014/main" id="{52CB0185-C433-C262-7F35-5D7F815B36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31285" y="1508"/>
            <a:ext cx="3325203" cy="6879732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6637B1A-F0D4-89D9-4383-67577FC4C284}"/>
              </a:ext>
            </a:extLst>
          </p:cNvPr>
          <p:cNvSpPr/>
          <p:nvPr/>
        </p:nvSpPr>
        <p:spPr>
          <a:xfrm>
            <a:off x="-16181" y="1919"/>
            <a:ext cx="705747" cy="6860087"/>
          </a:xfrm>
          <a:prstGeom prst="rect">
            <a:avLst/>
          </a:prstGeom>
          <a:solidFill>
            <a:srgbClr val="53257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  <a:cs typeface="Calibri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7F97172-032A-2909-809F-6EBF09C9B880}"/>
              </a:ext>
            </a:extLst>
          </p:cNvPr>
          <p:cNvSpPr>
            <a:spLocks noGrp="1"/>
          </p:cNvSpPr>
          <p:nvPr/>
        </p:nvSpPr>
        <p:spPr>
          <a:xfrm>
            <a:off x="1033024" y="1950798"/>
            <a:ext cx="5743888" cy="46931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cs typeface="Calibri"/>
              </a:rPr>
              <a:t>Enter text here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rial Nova Light"/>
              <a:cs typeface="Calibri" panose="020F0502020204030204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cs typeface="Calibri"/>
              </a:rPr>
              <a:t>Example bullet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cs typeface="Calibri"/>
              </a:rPr>
              <a:t>Example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ea typeface="+mn-lt"/>
                <a:cs typeface="+mn-lt"/>
              </a:rPr>
              <a:t> bullet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rial Nova Light"/>
              <a:cs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ea typeface="+mn-lt"/>
                <a:cs typeface="+mn-lt"/>
              </a:rPr>
              <a:t>Example bullet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Arial Nova Light"/>
              <a:cs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>
              <a:solidFill>
                <a:srgbClr val="016078"/>
              </a:solidFill>
              <a:latin typeface="Arial Nova Light"/>
              <a:ea typeface="+mn-lt"/>
              <a:cs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16078"/>
              </a:solidFill>
              <a:latin typeface="Arial Nova Light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0495C"/>
              </a:solidFill>
              <a:latin typeface="Arial Nova Light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0495C"/>
              </a:solidFill>
              <a:latin typeface="Arial Nova Light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0495C"/>
              </a:solidFill>
              <a:latin typeface="Arial Nova Light"/>
              <a:cs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28B1FD-BAE2-07F2-8885-7DAAF4EF5B83}"/>
              </a:ext>
            </a:extLst>
          </p:cNvPr>
          <p:cNvSpPr/>
          <p:nvPr/>
        </p:nvSpPr>
        <p:spPr>
          <a:xfrm>
            <a:off x="-23028" y="791307"/>
            <a:ext cx="6250912" cy="9169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27DC52-3BBB-FC0F-BDEC-CE2EC12E5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791" y="609987"/>
            <a:ext cx="7406149" cy="1337853"/>
          </a:xfrm>
        </p:spPr>
        <p:txBody>
          <a:bodyPr/>
          <a:lstStyle/>
          <a:p>
            <a:r>
              <a:rPr lang="en-US" b="1" dirty="0">
                <a:solidFill>
                  <a:srgbClr val="53257F"/>
                </a:solidFill>
                <a:latin typeface="Arial Nova"/>
                <a:cs typeface="Calibri Light"/>
              </a:rPr>
              <a:t>Title of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5006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5C54D7B-20C0-B649-25DC-A56AEECD0A66}"/>
              </a:ext>
            </a:extLst>
          </p:cNvPr>
          <p:cNvSpPr/>
          <p:nvPr/>
        </p:nvSpPr>
        <p:spPr>
          <a:xfrm>
            <a:off x="-62803" y="-50242"/>
            <a:ext cx="12275736" cy="6924989"/>
          </a:xfrm>
          <a:prstGeom prst="rect">
            <a:avLst/>
          </a:prstGeom>
          <a:solidFill>
            <a:srgbClr val="53257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339A4B-751C-261B-94EB-BA008F3AEC1D}"/>
              </a:ext>
            </a:extLst>
          </p:cNvPr>
          <p:cNvSpPr/>
          <p:nvPr/>
        </p:nvSpPr>
        <p:spPr>
          <a:xfrm>
            <a:off x="-127828" y="-70945"/>
            <a:ext cx="663608" cy="69558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3CFD1E-017C-73FF-ACC5-3A1D1A07FEE8}"/>
              </a:ext>
            </a:extLst>
          </p:cNvPr>
          <p:cNvSpPr txBox="1"/>
          <p:nvPr/>
        </p:nvSpPr>
        <p:spPr>
          <a:xfrm>
            <a:off x="930557" y="1888601"/>
            <a:ext cx="9674019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latin typeface="Arial Nova"/>
              </a:rPr>
              <a:t>Office of </a:t>
            </a:r>
            <a:endParaRPr lang="en-US" sz="6000" b="1">
              <a:solidFill>
                <a:schemeClr val="bg1"/>
              </a:solidFill>
              <a:latin typeface="Arial Nova"/>
              <a:cs typeface="Calibri"/>
            </a:endParaRPr>
          </a:p>
          <a:p>
            <a:r>
              <a:rPr lang="en-US" sz="6000" b="1" dirty="0">
                <a:solidFill>
                  <a:schemeClr val="bg1"/>
                </a:solidFill>
                <a:latin typeface="Arial Nova"/>
              </a:rPr>
              <a:t>(Enter Department)</a:t>
            </a:r>
            <a:endParaRPr lang="en-US" sz="6000" b="1">
              <a:solidFill>
                <a:schemeClr val="bg1"/>
              </a:solidFill>
              <a:latin typeface="Arial Nova"/>
              <a:cs typeface="Calibri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092B5A-3D4F-7232-CDBC-FECCB0454C27}"/>
              </a:ext>
            </a:extLst>
          </p:cNvPr>
          <p:cNvSpPr/>
          <p:nvPr/>
        </p:nvSpPr>
        <p:spPr>
          <a:xfrm>
            <a:off x="1065750" y="3907745"/>
            <a:ext cx="9402216" cy="71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4829FCF-67ED-EBC6-EF07-88241D1EF274}"/>
              </a:ext>
            </a:extLst>
          </p:cNvPr>
          <p:cNvSpPr txBox="1"/>
          <p:nvPr/>
        </p:nvSpPr>
        <p:spPr>
          <a:xfrm>
            <a:off x="1067979" y="4105075"/>
            <a:ext cx="941859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 Nova"/>
                <a:cs typeface="Calibri"/>
              </a:rPr>
              <a:t>Presenter Name, Presenter Title</a:t>
            </a:r>
            <a:endParaRPr lang="en-US" b="1">
              <a:solidFill>
                <a:schemeClr val="bg1"/>
              </a:solidFill>
              <a:latin typeface="Arial Nova"/>
              <a:cs typeface="Calibri"/>
            </a:endParaRPr>
          </a:p>
        </p:txBody>
      </p:sp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E508A205-51CE-6A9F-C460-6067A78740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6996" y="5156720"/>
            <a:ext cx="2842009" cy="1493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038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94E1F18-3854-E80D-728F-7B39A7FABE46}"/>
              </a:ext>
            </a:extLst>
          </p:cNvPr>
          <p:cNvSpPr/>
          <p:nvPr/>
        </p:nvSpPr>
        <p:spPr>
          <a:xfrm>
            <a:off x="-14654" y="0"/>
            <a:ext cx="12192000" cy="68775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person wearing a jacket&#10;&#10;Description automatically generated">
            <a:extLst>
              <a:ext uri="{FF2B5EF4-FFF2-40B4-BE49-F238E27FC236}">
                <a16:creationId xmlns:a16="http://schemas.microsoft.com/office/drawing/2014/main" id="{52CB0185-C433-C262-7F35-5D7F815B36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31285" y="1508"/>
            <a:ext cx="3325203" cy="6879732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6637B1A-F0D4-89D9-4383-67577FC4C284}"/>
              </a:ext>
            </a:extLst>
          </p:cNvPr>
          <p:cNvSpPr/>
          <p:nvPr/>
        </p:nvSpPr>
        <p:spPr>
          <a:xfrm>
            <a:off x="-16181" y="1919"/>
            <a:ext cx="705747" cy="6860087"/>
          </a:xfrm>
          <a:prstGeom prst="rect">
            <a:avLst/>
          </a:prstGeom>
          <a:solidFill>
            <a:srgbClr val="53257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  <a:cs typeface="Calibri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7F97172-032A-2909-809F-6EBF09C9B880}"/>
              </a:ext>
            </a:extLst>
          </p:cNvPr>
          <p:cNvSpPr>
            <a:spLocks noGrp="1"/>
          </p:cNvSpPr>
          <p:nvPr/>
        </p:nvSpPr>
        <p:spPr>
          <a:xfrm>
            <a:off x="1033024" y="1950798"/>
            <a:ext cx="5743888" cy="46931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cs typeface="Calibri"/>
              </a:rPr>
              <a:t>Enter text here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rial Nova Light"/>
              <a:cs typeface="Calibri" panose="020F0502020204030204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cs typeface="Calibri"/>
              </a:rPr>
              <a:t>Example bullet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cs typeface="Calibri"/>
              </a:rPr>
              <a:t>Example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ea typeface="+mn-lt"/>
                <a:cs typeface="+mn-lt"/>
              </a:rPr>
              <a:t> bullet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rial Nova Light"/>
              <a:cs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ea typeface="+mn-lt"/>
                <a:cs typeface="+mn-lt"/>
              </a:rPr>
              <a:t>Example bullet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Arial Nova Light"/>
              <a:cs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>
              <a:solidFill>
                <a:srgbClr val="016078"/>
              </a:solidFill>
              <a:latin typeface="Arial Nova Light"/>
              <a:ea typeface="+mn-lt"/>
              <a:cs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16078"/>
              </a:solidFill>
              <a:latin typeface="Arial Nova Light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0495C"/>
              </a:solidFill>
              <a:latin typeface="Arial Nova Light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0495C"/>
              </a:solidFill>
              <a:latin typeface="Arial Nova Light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0495C"/>
              </a:solidFill>
              <a:latin typeface="Arial Nova Light"/>
              <a:cs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28B1FD-BAE2-07F2-8885-7DAAF4EF5B83}"/>
              </a:ext>
            </a:extLst>
          </p:cNvPr>
          <p:cNvSpPr/>
          <p:nvPr/>
        </p:nvSpPr>
        <p:spPr>
          <a:xfrm>
            <a:off x="-23028" y="791307"/>
            <a:ext cx="6250912" cy="9169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27DC52-3BBB-FC0F-BDEC-CE2EC12E5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791" y="609987"/>
            <a:ext cx="7406149" cy="1337853"/>
          </a:xfrm>
        </p:spPr>
        <p:txBody>
          <a:bodyPr/>
          <a:lstStyle/>
          <a:p>
            <a:r>
              <a:rPr lang="en-US" b="1" dirty="0">
                <a:solidFill>
                  <a:srgbClr val="53257F"/>
                </a:solidFill>
                <a:latin typeface="Arial Nova"/>
                <a:cs typeface="Calibri Light"/>
              </a:rPr>
              <a:t>Title of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174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94E1F18-3854-E80D-728F-7B39A7FABE46}"/>
              </a:ext>
            </a:extLst>
          </p:cNvPr>
          <p:cNvSpPr/>
          <p:nvPr/>
        </p:nvSpPr>
        <p:spPr>
          <a:xfrm>
            <a:off x="-14654" y="0"/>
            <a:ext cx="12192000" cy="68775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person in a scrubs&#10;&#10;Description automatically generated">
            <a:extLst>
              <a:ext uri="{FF2B5EF4-FFF2-40B4-BE49-F238E27FC236}">
                <a16:creationId xmlns:a16="http://schemas.microsoft.com/office/drawing/2014/main" id="{52CB0185-C433-C262-7F35-5D7F815B36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31285" y="1509"/>
            <a:ext cx="3325203" cy="6879730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6637B1A-F0D4-89D9-4383-67577FC4C284}"/>
              </a:ext>
            </a:extLst>
          </p:cNvPr>
          <p:cNvSpPr/>
          <p:nvPr/>
        </p:nvSpPr>
        <p:spPr>
          <a:xfrm>
            <a:off x="-16181" y="1919"/>
            <a:ext cx="705747" cy="6860087"/>
          </a:xfrm>
          <a:prstGeom prst="rect">
            <a:avLst/>
          </a:prstGeom>
          <a:solidFill>
            <a:srgbClr val="53257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  <a:cs typeface="Calibri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7F97172-032A-2909-809F-6EBF09C9B880}"/>
              </a:ext>
            </a:extLst>
          </p:cNvPr>
          <p:cNvSpPr>
            <a:spLocks noGrp="1"/>
          </p:cNvSpPr>
          <p:nvPr/>
        </p:nvSpPr>
        <p:spPr>
          <a:xfrm>
            <a:off x="1033024" y="1950798"/>
            <a:ext cx="5743888" cy="46931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cs typeface="Calibri"/>
              </a:rPr>
              <a:t>Enter text here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rial Nova Light"/>
              <a:cs typeface="Calibri" panose="020F0502020204030204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cs typeface="Calibri"/>
              </a:rPr>
              <a:t>Example bullet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cs typeface="Calibri"/>
              </a:rPr>
              <a:t>Example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ea typeface="+mn-lt"/>
                <a:cs typeface="+mn-lt"/>
              </a:rPr>
              <a:t> bullet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rial Nova Light"/>
              <a:cs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ea typeface="+mn-lt"/>
                <a:cs typeface="+mn-lt"/>
              </a:rPr>
              <a:t>Example bullet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Arial Nova Light"/>
              <a:cs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>
              <a:solidFill>
                <a:srgbClr val="016078"/>
              </a:solidFill>
              <a:latin typeface="Arial Nova Light"/>
              <a:ea typeface="+mn-lt"/>
              <a:cs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16078"/>
              </a:solidFill>
              <a:latin typeface="Arial Nova Light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0495C"/>
              </a:solidFill>
              <a:latin typeface="Arial Nova Light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0495C"/>
              </a:solidFill>
              <a:latin typeface="Arial Nova Light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0495C"/>
              </a:solidFill>
              <a:latin typeface="Arial Nova Light"/>
              <a:cs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28B1FD-BAE2-07F2-8885-7DAAF4EF5B83}"/>
              </a:ext>
            </a:extLst>
          </p:cNvPr>
          <p:cNvSpPr/>
          <p:nvPr/>
        </p:nvSpPr>
        <p:spPr>
          <a:xfrm>
            <a:off x="-23028" y="791307"/>
            <a:ext cx="6250912" cy="9169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27DC52-3BBB-FC0F-BDEC-CE2EC12E5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791" y="609987"/>
            <a:ext cx="7406149" cy="1337853"/>
          </a:xfrm>
        </p:spPr>
        <p:txBody>
          <a:bodyPr/>
          <a:lstStyle/>
          <a:p>
            <a:r>
              <a:rPr lang="en-US" b="1" dirty="0">
                <a:solidFill>
                  <a:srgbClr val="53257F"/>
                </a:solidFill>
                <a:latin typeface="Arial Nova"/>
                <a:cs typeface="Calibri Light"/>
              </a:rPr>
              <a:t>Title of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498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94E1F18-3854-E80D-728F-7B39A7FABE46}"/>
              </a:ext>
            </a:extLst>
          </p:cNvPr>
          <p:cNvSpPr/>
          <p:nvPr/>
        </p:nvSpPr>
        <p:spPr>
          <a:xfrm>
            <a:off x="-14654" y="0"/>
            <a:ext cx="12192000" cy="68775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person in a graduation gown&#10;&#10;Description automatically generated">
            <a:extLst>
              <a:ext uri="{FF2B5EF4-FFF2-40B4-BE49-F238E27FC236}">
                <a16:creationId xmlns:a16="http://schemas.microsoft.com/office/drawing/2014/main" id="{52CB0185-C433-C262-7F35-5D7F815B36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31285" y="1509"/>
            <a:ext cx="3325203" cy="6879730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6637B1A-F0D4-89D9-4383-67577FC4C284}"/>
              </a:ext>
            </a:extLst>
          </p:cNvPr>
          <p:cNvSpPr/>
          <p:nvPr/>
        </p:nvSpPr>
        <p:spPr>
          <a:xfrm>
            <a:off x="-16181" y="1919"/>
            <a:ext cx="705747" cy="6860087"/>
          </a:xfrm>
          <a:prstGeom prst="rect">
            <a:avLst/>
          </a:prstGeom>
          <a:solidFill>
            <a:srgbClr val="53257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  <a:cs typeface="Calibri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7F97172-032A-2909-809F-6EBF09C9B880}"/>
              </a:ext>
            </a:extLst>
          </p:cNvPr>
          <p:cNvSpPr>
            <a:spLocks noGrp="1"/>
          </p:cNvSpPr>
          <p:nvPr/>
        </p:nvSpPr>
        <p:spPr>
          <a:xfrm>
            <a:off x="1033024" y="1950798"/>
            <a:ext cx="5743888" cy="46931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cs typeface="Calibri"/>
              </a:rPr>
              <a:t>Enter text here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rial Nova Light"/>
              <a:cs typeface="Calibri" panose="020F0502020204030204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cs typeface="Calibri"/>
              </a:rPr>
              <a:t>Example bullet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cs typeface="Calibri"/>
              </a:rPr>
              <a:t>Example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ea typeface="+mn-lt"/>
                <a:cs typeface="+mn-lt"/>
              </a:rPr>
              <a:t> bullet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Arial Nova Light"/>
              <a:cs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ova Light"/>
                <a:ea typeface="+mn-lt"/>
                <a:cs typeface="+mn-lt"/>
              </a:rPr>
              <a:t>Example bullet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Arial Nova Light"/>
              <a:cs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>
              <a:solidFill>
                <a:srgbClr val="016078"/>
              </a:solidFill>
              <a:latin typeface="Arial Nova Light"/>
              <a:ea typeface="+mn-lt"/>
              <a:cs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16078"/>
              </a:solidFill>
              <a:latin typeface="Arial Nova Light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0495C"/>
              </a:solidFill>
              <a:latin typeface="Arial Nova Light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0495C"/>
              </a:solidFill>
              <a:latin typeface="Arial Nova Light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0495C"/>
              </a:solidFill>
              <a:latin typeface="Arial Nova Light"/>
              <a:cs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28B1FD-BAE2-07F2-8885-7DAAF4EF5B83}"/>
              </a:ext>
            </a:extLst>
          </p:cNvPr>
          <p:cNvSpPr/>
          <p:nvPr/>
        </p:nvSpPr>
        <p:spPr>
          <a:xfrm>
            <a:off x="-23028" y="791307"/>
            <a:ext cx="6250912" cy="9169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27DC52-3BBB-FC0F-BDEC-CE2EC12E5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791" y="609987"/>
            <a:ext cx="7406149" cy="1337853"/>
          </a:xfrm>
        </p:spPr>
        <p:txBody>
          <a:bodyPr/>
          <a:lstStyle/>
          <a:p>
            <a:r>
              <a:rPr lang="en-US" b="1" dirty="0">
                <a:solidFill>
                  <a:srgbClr val="53257F"/>
                </a:solidFill>
                <a:latin typeface="Arial Nova"/>
                <a:cs typeface="Calibri Light"/>
              </a:rPr>
              <a:t>Title of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5660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16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Title of slide</vt:lpstr>
      <vt:lpstr>Title of slide</vt:lpstr>
      <vt:lpstr>Title of slide</vt:lpstr>
      <vt:lpstr>PowerPoint Presentation</vt:lpstr>
      <vt:lpstr>Title of slide</vt:lpstr>
      <vt:lpstr>Title of slide</vt:lpstr>
      <vt:lpstr>Title of slide</vt:lpstr>
      <vt:lpstr>PowerPoint Presentation</vt:lpstr>
      <vt:lpstr>Title of slide</vt:lpstr>
      <vt:lpstr>Title of slide</vt:lpstr>
      <vt:lpstr>Title of slide</vt:lpstr>
      <vt:lpstr>PowerPoint Presentation</vt:lpstr>
      <vt:lpstr>Title of slide</vt:lpstr>
      <vt:lpstr>Title of slide</vt:lpstr>
      <vt:lpstr>Title of slide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revision>149</cp:revision>
  <dcterms:created xsi:type="dcterms:W3CDTF">2023-08-07T22:04:49Z</dcterms:created>
  <dcterms:modified xsi:type="dcterms:W3CDTF">2023-10-19T22:13:55Z</dcterms:modified>
</cp:coreProperties>
</file>